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9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39" r:id="rId12"/>
    <p:sldId id="308" r:id="rId13"/>
    <p:sldId id="334" r:id="rId14"/>
    <p:sldId id="324" r:id="rId15"/>
    <p:sldId id="332" r:id="rId16"/>
    <p:sldId id="302" r:id="rId17"/>
    <p:sldId id="328" r:id="rId18"/>
    <p:sldId id="303" r:id="rId19"/>
    <p:sldId id="335" r:id="rId20"/>
    <p:sldId id="318" r:id="rId21"/>
    <p:sldId id="319" r:id="rId22"/>
    <p:sldId id="300" r:id="rId23"/>
    <p:sldId id="304" r:id="rId24"/>
    <p:sldId id="320" r:id="rId25"/>
    <p:sldId id="294" r:id="rId26"/>
    <p:sldId id="327" r:id="rId27"/>
    <p:sldId id="298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Work Sans" pitchFamily="2" charset="0"/>
      <p:regular r:id="rId34"/>
      <p:bold r:id="rId35"/>
      <p:italic r:id="rId36"/>
      <p:boldItalic r:id="rId37"/>
    </p:embeddedFont>
    <p:embeddedFont>
      <p:font typeface="Work Sans ExtraBold" pitchFamily="2" charset="0"/>
      <p:bold r:id="rId38"/>
      <p:boldItalic r:id="rId39"/>
    </p:embeddedFont>
    <p:embeddedFont>
      <p:font typeface="Work Sans Medium" pitchFamily="2" charset="0"/>
      <p:regular r:id="rId40"/>
      <p:bold r:id="rId41"/>
      <p:italic r:id="rId42"/>
      <p:boldItalic r:id="rId43"/>
    </p:embeddedFont>
    <p:embeddedFont>
      <p:font typeface="Work Sans SemiBold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633"/>
    <a:srgbClr val="FFFFFF"/>
    <a:srgbClr val="CC3300"/>
    <a:srgbClr val="F4932E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94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234105418"/>
                  <c:y val="0.199246481584573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1800" b="1">
                        <a:solidFill>
                          <a:schemeClr val="bg1"/>
                        </a:solidFill>
                      </a:rPr>
                      <a:pPr>
                        <a:defRPr sz="18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1013047930411038"/>
                  <c:y val="-0.2575810614436979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1800" b="1">
                        <a:solidFill>
                          <a:schemeClr val="bg1"/>
                        </a:solidFill>
                      </a:rPr>
                      <a:pPr>
                        <a:defRPr sz="18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481224100138127"/>
                      <c:h val="0.148574565630739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5517997237348067"/>
          <c:y val="0.88498499285753573"/>
          <c:w val="0.46254686641671244"/>
          <c:h val="6.2789431723027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6945255696556427"/>
                  <c:y val="-9.83820233718044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CA38D52-A217-421A-9E4E-543166AD73BF}" type="VALUE">
                      <a:rPr lang="en-US" sz="1600" b="1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5638528888441672"/>
                  <c:y val="-5.91547218536481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B1B8D5D-49F6-450F-AE85-BD229A4B1B0F}" type="VALUE">
                      <a:rPr lang="en-US" sz="1600" b="1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5299992096814442"/>
          <c:y val="0.86939987718416811"/>
          <c:w val="0.28349016260287074"/>
          <c:h val="7.793286599516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46-442D-913C-2E495B795B4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46-442D-913C-2E495B795B4F}"/>
              </c:ext>
            </c:extLst>
          </c:dPt>
          <c:dLbls>
            <c:dLbl>
              <c:idx val="0"/>
              <c:layout>
                <c:manualLayout>
                  <c:x val="7.3346857638654334E-4"/>
                  <c:y val="1.0551091953023329E-3"/>
                </c:manualLayout>
              </c:layout>
              <c:tx>
                <c:rich>
                  <a:bodyPr/>
                  <a:lstStyle/>
                  <a:p>
                    <a:fld id="{C8AFAF86-0366-4BFC-9B83-2DFFB1BA28C1}" type="VALUE">
                      <a:rPr lang="en-US" sz="1050" b="1"/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346-442D-913C-2E495B795B4F}"/>
                </c:ext>
              </c:extLst>
            </c:dLbl>
            <c:dLbl>
              <c:idx val="1"/>
              <c:layout>
                <c:manualLayout>
                  <c:x val="8.4112179630828801E-2"/>
                  <c:y val="1.8098206039519654E-2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346-442D-913C-2E495B795B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46-442D-913C-2E495B795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418383841040481"/>
          <c:y val="0.79694395001564888"/>
          <c:w val="0.24536657460513331"/>
          <c:h val="9.6577477193986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D-451F-BF9D-3651D4D2A2C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D-451F-BF9D-3651D4D2A2CD}"/>
              </c:ext>
            </c:extLst>
          </c:dPt>
          <c:dLbls>
            <c:dLbl>
              <c:idx val="0"/>
              <c:layout>
                <c:manualLayout>
                  <c:x val="-0.10456320116244067"/>
                  <c:y val="0.20979408254345674"/>
                </c:manualLayout>
              </c:layout>
              <c:tx>
                <c:rich>
                  <a:bodyPr/>
                  <a:lstStyle/>
                  <a:p>
                    <a:fld id="{A3771604-2A34-441E-A7E0-65787AD56280}" type="VALUE">
                      <a:rPr lang="en-US" sz="10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7D-451F-BF9D-3651D4D2A2CD}"/>
                </c:ext>
              </c:extLst>
            </c:dLbl>
            <c:dLbl>
              <c:idx val="1"/>
              <c:layout>
                <c:manualLayout>
                  <c:x val="8.5564726211202896E-2"/>
                  <c:y val="-0.20314650294820175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37D-451F-BF9D-3651D4D2A2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7D-451F-BF9D-3651D4D2A2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365124302056533"/>
          <c:y val="0.79278504760835322"/>
          <c:w val="0.26389883110345497"/>
          <c:h val="0.108430670848810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FD-4DB4-9423-0CCB023B7FD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FD-4DB4-9423-0CCB023B7FDF}"/>
              </c:ext>
            </c:extLst>
          </c:dPt>
          <c:dLbls>
            <c:dLbl>
              <c:idx val="0"/>
              <c:layout>
                <c:manualLayout>
                  <c:x val="-0.12721530028937994"/>
                  <c:y val="9.716599190283409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9945947-7B85-409A-A0CB-60FE58D7E914}" type="VALUE">
                      <a:rPr lang="en-US" b="1">
                        <a:solidFill>
                          <a:schemeClr val="bg1"/>
                        </a:solidFill>
                      </a:rPr>
                      <a:pPr>
                        <a:defRPr b="1"/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9FD-4DB4-9423-0CCB023B7FDF}"/>
                </c:ext>
              </c:extLst>
            </c:dLbl>
            <c:dLbl>
              <c:idx val="1"/>
              <c:layout>
                <c:manualLayout>
                  <c:x val="4.9513575548771761E-2"/>
                  <c:y val="-6.0200055834902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8CE635C-7389-4991-843A-E3CF8F73F145}" type="VALUE">
                      <a:rPr lang="en-US" sz="900" b="1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9FD-4DB4-9423-0CCB023B7F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FD-4DB4-9423-0CCB023B7F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79447974588181"/>
          <c:y val="0.80055636921086826"/>
          <c:w val="0.26389883110345497"/>
          <c:h val="8.868519002220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DC-43B5-843E-DF9218FDE32F}"/>
                </c:ext>
              </c:extLst>
            </c:dLbl>
            <c:dLbl>
              <c:idx val="3"/>
              <c:layout>
                <c:manualLayout>
                  <c:x val="2.1536889384669929E-3"/>
                  <c:y val="-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DC-43B5-843E-DF9218FDE32F}"/>
                </c:ext>
              </c:extLst>
            </c:dLbl>
            <c:dLbl>
              <c:idx val="4"/>
              <c:layout>
                <c:manualLayout>
                  <c:x val="4.3073778769341445E-3"/>
                  <c:y val="3.25912117669164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ADC-43B5-843E-DF9218FDE32F}"/>
                </c:ext>
              </c:extLst>
            </c:dLbl>
            <c:dLbl>
              <c:idx val="5"/>
              <c:layout>
                <c:manualLayout>
                  <c:x val="2.1536889384669139E-3"/>
                  <c:y val="-6.5182423533831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DC-43B5-843E-DF9218FDE3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8.8800000000000004E-2</c:v>
                </c:pt>
                <c:pt idx="1">
                  <c:v>0.59730000000000005</c:v>
                </c:pt>
                <c:pt idx="2">
                  <c:v>0.72399999999999998</c:v>
                </c:pt>
                <c:pt idx="3">
                  <c:v>0.76500000000000001</c:v>
                </c:pt>
                <c:pt idx="4">
                  <c:v>0.83150000000000002</c:v>
                </c:pt>
                <c:pt idx="5">
                  <c:v>0.92930000000000001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0.91120000000000001</c:v>
                </c:pt>
                <c:pt idx="1">
                  <c:v>0.4027</c:v>
                </c:pt>
                <c:pt idx="2">
                  <c:v>0.27600000000000002</c:v>
                </c:pt>
                <c:pt idx="3">
                  <c:v>0.23499999999999999</c:v>
                </c:pt>
                <c:pt idx="4">
                  <c:v>0.16850000000000001</c:v>
                </c:pt>
                <c:pt idx="5">
                  <c:v>7.0699999999999999E-2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01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1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290061" y="2929058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51797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8"/>
              <a:ext cx="3120916" cy="733402"/>
              <a:chOff x="3233963" y="1954419"/>
              <a:chExt cx="2520767" cy="88702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Limited Time Offer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Use limited time offer to create urgency. This group may be more likely to buy if they feel they missed an opportunity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6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4" y="2683132"/>
              <a:ext cx="3354327" cy="617094"/>
              <a:chOff x="3233963" y="1954419"/>
              <a:chExt cx="1474197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74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22" y="3414615"/>
            <a:ext cx="1925555" cy="1248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2" y="94002"/>
            <a:ext cx="412058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3368638" y="4073886"/>
            <a:ext cx="2961084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</p:txBody>
      </p:sp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846820" y="4789310"/>
            <a:ext cx="365719" cy="42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7</a:t>
            </a:fld>
            <a:endParaRPr lang="en" sz="9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3B743A-9775-D9F2-2030-BA1B04352B15}"/>
              </a:ext>
            </a:extLst>
          </p:cNvPr>
          <p:cNvGrpSpPr/>
          <p:nvPr/>
        </p:nvGrpSpPr>
        <p:grpSpPr>
          <a:xfrm>
            <a:off x="251368" y="566477"/>
            <a:ext cx="4440613" cy="3890814"/>
            <a:chOff x="649529" y="676746"/>
            <a:chExt cx="4440613" cy="3890814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2D164848-A617-4041-A30D-B728DE296AA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8885523"/>
                </p:ext>
              </p:extLst>
            </p:nvPr>
          </p:nvGraphicFramePr>
          <p:xfrm>
            <a:off x="745780" y="676746"/>
            <a:ext cx="3750020" cy="3890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FCFE93-37CF-6BBC-BBB0-2965490D0B2F}"/>
                </a:ext>
              </a:extLst>
            </p:cNvPr>
            <p:cNvGrpSpPr/>
            <p:nvPr/>
          </p:nvGrpSpPr>
          <p:grpSpPr>
            <a:xfrm>
              <a:off x="649529" y="2676173"/>
              <a:ext cx="951031" cy="527809"/>
              <a:chOff x="3243489" y="1963944"/>
              <a:chExt cx="1422991" cy="70374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EA8C23-26F0-FD8C-71BE-D066910957A9}"/>
                  </a:ext>
                </a:extLst>
              </p:cNvPr>
              <p:cNvSpPr txBox="1"/>
              <p:nvPr/>
            </p:nvSpPr>
            <p:spPr>
              <a:xfrm>
                <a:off x="3243489" y="1963944"/>
                <a:ext cx="12789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5163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5FFE1-0463-B97F-8D4B-71847ACEF37C}"/>
                  </a:ext>
                </a:extLst>
              </p:cNvPr>
              <p:cNvSpPr txBox="1"/>
              <p:nvPr/>
            </p:nvSpPr>
            <p:spPr>
              <a:xfrm>
                <a:off x="3243489" y="2329135"/>
                <a:ext cx="14229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Churn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2" name="Elbow Connector 16">
              <a:extLst>
                <a:ext uri="{FF2B5EF4-FFF2-40B4-BE49-F238E27FC236}">
                  <a16:creationId xmlns:a16="http://schemas.microsoft.com/office/drawing/2014/main" id="{F53D38E2-73D1-CBB9-7512-CFA612D87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382" y="2062530"/>
              <a:ext cx="475515" cy="3343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6BD61-67F6-A193-38C5-56EB68109C9B}"/>
                </a:ext>
              </a:extLst>
            </p:cNvPr>
            <p:cNvGrpSpPr/>
            <p:nvPr/>
          </p:nvGrpSpPr>
          <p:grpSpPr>
            <a:xfrm>
              <a:off x="4093959" y="1755376"/>
              <a:ext cx="996183" cy="542456"/>
              <a:chOff x="3243489" y="1963944"/>
              <a:chExt cx="1490550" cy="72327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F58F9-A9E1-7222-C150-D8B2921AB76F}"/>
                  </a:ext>
                </a:extLst>
              </p:cNvPr>
              <p:cNvSpPr txBox="1"/>
              <p:nvPr/>
            </p:nvSpPr>
            <p:spPr>
              <a:xfrm>
                <a:off x="3243489" y="1963944"/>
                <a:ext cx="12789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1869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270F49-3978-164D-3B40-FD8763D6DE04}"/>
                  </a:ext>
                </a:extLst>
              </p:cNvPr>
              <p:cNvSpPr txBox="1"/>
              <p:nvPr/>
            </p:nvSpPr>
            <p:spPr>
              <a:xfrm>
                <a:off x="3311048" y="2348664"/>
                <a:ext cx="14229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Churn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2" name="Elbow Connector 38">
              <a:extLst>
                <a:ext uri="{FF2B5EF4-FFF2-40B4-BE49-F238E27FC236}">
                  <a16:creationId xmlns:a16="http://schemas.microsoft.com/office/drawing/2014/main" id="{E4F0BE4F-2AAD-B5AB-9368-9F9C45CA33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55647" y="2355295"/>
              <a:ext cx="544913" cy="269008"/>
            </a:xfrm>
            <a:prstGeom prst="bentConnector3">
              <a:avLst>
                <a:gd name="adj1" fmla="val 101129"/>
              </a:avLst>
            </a:prstGeom>
            <a:ln>
              <a:solidFill>
                <a:schemeClr val="bg2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51C107-5973-2646-B37C-846603F55A87}"/>
                </a:ext>
              </a:extLst>
            </p:cNvPr>
            <p:cNvSpPr txBox="1"/>
            <p:nvPr/>
          </p:nvSpPr>
          <p:spPr>
            <a:xfrm>
              <a:off x="1737527" y="1003072"/>
              <a:ext cx="1766525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buClrTx/>
              </a:pPr>
              <a:r>
                <a:rPr lang="en-US" altLang="ko-KR" sz="1500" b="1" kern="1200" dirty="0">
                  <a:solidFill>
                    <a:schemeClr val="tx1"/>
                  </a:solidFill>
                  <a:cs typeface="Arial" pitchFamily="34" charset="0"/>
                </a:rPr>
                <a:t>Customer Churn</a:t>
              </a:r>
              <a:endParaRPr lang="ko-KR" altLang="en-US" sz="1500" b="1" kern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076638-8584-E95D-5610-D3AAE3CDBDB0}"/>
              </a:ext>
            </a:extLst>
          </p:cNvPr>
          <p:cNvGrpSpPr/>
          <p:nvPr/>
        </p:nvGrpSpPr>
        <p:grpSpPr>
          <a:xfrm>
            <a:off x="3677955" y="393975"/>
            <a:ext cx="6638572" cy="4095362"/>
            <a:chOff x="3432580" y="472198"/>
            <a:chExt cx="6638572" cy="4095362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816BBAB9-5D68-CF80-6F62-B590E796E12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9559654"/>
                </p:ext>
              </p:extLst>
            </p:nvPr>
          </p:nvGraphicFramePr>
          <p:xfrm>
            <a:off x="3432580" y="472198"/>
            <a:ext cx="6638572" cy="40953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7" name="Elbow Connector 38">
              <a:extLst>
                <a:ext uri="{FF2B5EF4-FFF2-40B4-BE49-F238E27FC236}">
                  <a16:creationId xmlns:a16="http://schemas.microsoft.com/office/drawing/2014/main" id="{6005D57F-1E7D-FE49-0836-680E38E8653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64441" y="2622153"/>
              <a:ext cx="544913" cy="269008"/>
            </a:xfrm>
            <a:prstGeom prst="bentConnector3">
              <a:avLst>
                <a:gd name="adj1" fmla="val 101129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9">
              <a:extLst>
                <a:ext uri="{FF2B5EF4-FFF2-40B4-BE49-F238E27FC236}">
                  <a16:creationId xmlns:a16="http://schemas.microsoft.com/office/drawing/2014/main" id="{5F1732F6-BE6F-C96C-07C0-64A6684E9FE2}"/>
                </a:ext>
              </a:extLst>
            </p:cNvPr>
            <p:cNvCxnSpPr/>
            <p:nvPr/>
          </p:nvCxnSpPr>
          <p:spPr>
            <a:xfrm>
              <a:off x="7619942" y="2123283"/>
              <a:ext cx="702078" cy="174549"/>
            </a:xfrm>
            <a:prstGeom prst="bentConnector3">
              <a:avLst>
                <a:gd name="adj1" fmla="val 99858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DD36227-5993-B45C-31B1-C57B59CBB217}"/>
                </a:ext>
              </a:extLst>
            </p:cNvPr>
            <p:cNvGrpSpPr/>
            <p:nvPr/>
          </p:nvGrpSpPr>
          <p:grpSpPr>
            <a:xfrm>
              <a:off x="7970981" y="2430094"/>
              <a:ext cx="996183" cy="542456"/>
              <a:chOff x="3243489" y="1963944"/>
              <a:chExt cx="1490550" cy="72327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D3CA75-50AE-CE45-648A-03800D31D2BB}"/>
                  </a:ext>
                </a:extLst>
              </p:cNvPr>
              <p:cNvSpPr txBox="1"/>
              <p:nvPr/>
            </p:nvSpPr>
            <p:spPr>
              <a:xfrm>
                <a:off x="3243489" y="1963944"/>
                <a:ext cx="127897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3549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AFCAE5-C801-93DA-C003-FD4D016790E0}"/>
                  </a:ext>
                </a:extLst>
              </p:cNvPr>
              <p:cNvSpPr txBox="1"/>
              <p:nvPr/>
            </p:nvSpPr>
            <p:spPr>
              <a:xfrm>
                <a:off x="3311048" y="2348664"/>
                <a:ext cx="14229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Male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0A0C20F-55C4-6438-DFB8-3BFA010FFC43}"/>
                </a:ext>
              </a:extLst>
            </p:cNvPr>
            <p:cNvGrpSpPr/>
            <p:nvPr/>
          </p:nvGrpSpPr>
          <p:grpSpPr>
            <a:xfrm>
              <a:off x="4746771" y="3006048"/>
              <a:ext cx="996183" cy="542456"/>
              <a:chOff x="3243489" y="1963944"/>
              <a:chExt cx="1490550" cy="72327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FAE97A-3F4D-3619-09F4-B9AFDB9FBC05}"/>
                  </a:ext>
                </a:extLst>
              </p:cNvPr>
              <p:cNvSpPr txBox="1"/>
              <p:nvPr/>
            </p:nvSpPr>
            <p:spPr>
              <a:xfrm>
                <a:off x="3243489" y="1963944"/>
                <a:ext cx="127897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3483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D09E7F-F90E-FC66-7C38-505210D0C259}"/>
                  </a:ext>
                </a:extLst>
              </p:cNvPr>
              <p:cNvSpPr txBox="1"/>
              <p:nvPr/>
            </p:nvSpPr>
            <p:spPr>
              <a:xfrm>
                <a:off x="3311048" y="2348664"/>
                <a:ext cx="14229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Female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54EC89-486F-6824-B628-A38D58C0B1D8}"/>
                </a:ext>
              </a:extLst>
            </p:cNvPr>
            <p:cNvSpPr txBox="1"/>
            <p:nvPr/>
          </p:nvSpPr>
          <p:spPr>
            <a:xfrm>
              <a:off x="5853417" y="1003072"/>
              <a:ext cx="1766525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buClrTx/>
              </a:pPr>
              <a:r>
                <a:rPr lang="en-US" altLang="ko-KR" sz="1500" b="1" kern="1200" dirty="0">
                  <a:solidFill>
                    <a:schemeClr val="tx1"/>
                  </a:solidFill>
                  <a:cs typeface="Arial" pitchFamily="34" charset="0"/>
                </a:rPr>
                <a:t>Gender</a:t>
              </a:r>
              <a:endParaRPr lang="ko-KR" altLang="en-US" sz="1500" b="1" kern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E50B8E42-9940-AD54-2C2E-8A90ECA973F7}"/>
              </a:ext>
            </a:extLst>
          </p:cNvPr>
          <p:cNvCxnSpPr>
            <a:cxnSpLocks/>
          </p:cNvCxnSpPr>
          <p:nvPr/>
        </p:nvCxnSpPr>
        <p:spPr>
          <a:xfrm>
            <a:off x="3316717" y="3625763"/>
            <a:ext cx="0" cy="734658"/>
          </a:xfrm>
          <a:prstGeom prst="line">
            <a:avLst/>
          </a:prstGeom>
          <a:ln w="31750">
            <a:solidFill>
              <a:srgbClr val="F2663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7">
            <a:extLst>
              <a:ext uri="{FF2B5EF4-FFF2-40B4-BE49-F238E27FC236}">
                <a16:creationId xmlns:a16="http://schemas.microsoft.com/office/drawing/2014/main" id="{A4516B80-4EEC-6EEC-5E53-AB37C44E6BE5}"/>
              </a:ext>
            </a:extLst>
          </p:cNvPr>
          <p:cNvCxnSpPr>
            <a:cxnSpLocks/>
          </p:cNvCxnSpPr>
          <p:nvPr/>
        </p:nvCxnSpPr>
        <p:spPr>
          <a:xfrm>
            <a:off x="5918723" y="3625763"/>
            <a:ext cx="0" cy="734658"/>
          </a:xfrm>
          <a:prstGeom prst="line">
            <a:avLst/>
          </a:prstGeom>
          <a:ln w="31750">
            <a:solidFill>
              <a:srgbClr val="F2663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F99C65-1EA7-4376-E87D-1EC41337DC54}"/>
              </a:ext>
            </a:extLst>
          </p:cNvPr>
          <p:cNvGrpSpPr/>
          <p:nvPr/>
        </p:nvGrpSpPr>
        <p:grpSpPr>
          <a:xfrm>
            <a:off x="-175493" y="981699"/>
            <a:ext cx="3726131" cy="2688647"/>
            <a:chOff x="-278703" y="1090096"/>
            <a:chExt cx="3726131" cy="2688647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E295FD83-A2C5-834E-0480-7375257961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1029425"/>
                </p:ext>
              </p:extLst>
            </p:nvPr>
          </p:nvGraphicFramePr>
          <p:xfrm>
            <a:off x="-278703" y="1174728"/>
            <a:ext cx="3726131" cy="26040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423283-6C40-D0DF-2589-90C25A421539}"/>
                </a:ext>
              </a:extLst>
            </p:cNvPr>
            <p:cNvSpPr txBox="1"/>
            <p:nvPr/>
          </p:nvSpPr>
          <p:spPr>
            <a:xfrm>
              <a:off x="831563" y="1090096"/>
              <a:ext cx="15055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buClrTx/>
              </a:pPr>
              <a:r>
                <a:rPr lang="en-US" altLang="ko-KR" sz="1500" b="1" kern="1200" dirty="0">
                  <a:solidFill>
                    <a:schemeClr val="tx1"/>
                  </a:solidFill>
                  <a:cs typeface="Arial" pitchFamily="34" charset="0"/>
                </a:rPr>
                <a:t>Senior Citizen</a:t>
              </a:r>
              <a:endParaRPr lang="ko-KR" altLang="en-US" sz="1500" b="1" kern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A15517-9658-11F3-AA27-FABD4A18B935}"/>
              </a:ext>
            </a:extLst>
          </p:cNvPr>
          <p:cNvSpPr txBox="1"/>
          <p:nvPr/>
        </p:nvSpPr>
        <p:spPr>
          <a:xfrm>
            <a:off x="6309440" y="981698"/>
            <a:ext cx="202821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US" altLang="ko-KR" sz="1500" b="1" kern="1200" dirty="0">
                <a:solidFill>
                  <a:schemeClr val="tx1"/>
                </a:solidFill>
                <a:cs typeface="Arial" pitchFamily="34" charset="0"/>
              </a:rPr>
              <a:t>Having Dependents</a:t>
            </a:r>
            <a:endParaRPr lang="ko-KR" altLang="en-US" sz="1500" b="1" kern="1200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6EA805-2567-4581-5CA4-B4D266DC0D0F}"/>
              </a:ext>
            </a:extLst>
          </p:cNvPr>
          <p:cNvGrpSpPr/>
          <p:nvPr/>
        </p:nvGrpSpPr>
        <p:grpSpPr>
          <a:xfrm>
            <a:off x="2717068" y="1014636"/>
            <a:ext cx="3666768" cy="2711109"/>
            <a:chOff x="2495801" y="1263639"/>
            <a:chExt cx="3666768" cy="27111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1C13E7-4887-72CA-256E-035828AE07A2}"/>
                </a:ext>
              </a:extLst>
            </p:cNvPr>
            <p:cNvSpPr txBox="1"/>
            <p:nvPr/>
          </p:nvSpPr>
          <p:spPr>
            <a:xfrm>
              <a:off x="3504916" y="1263639"/>
              <a:ext cx="164853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buClrTx/>
              </a:pPr>
              <a:r>
                <a:rPr lang="en-US" altLang="ko-KR" sz="1500" b="1" kern="1200" dirty="0">
                  <a:solidFill>
                    <a:schemeClr val="tx1"/>
                  </a:solidFill>
                  <a:cs typeface="Arial" pitchFamily="34" charset="0"/>
                </a:rPr>
                <a:t>Having Partner</a:t>
              </a:r>
              <a:endParaRPr lang="ko-KR" altLang="en-US" sz="1500" b="1" kern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02A004D7-4E9E-91D9-6B59-57CE22623D8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0587846"/>
                </p:ext>
              </p:extLst>
            </p:nvPr>
          </p:nvGraphicFramePr>
          <p:xfrm>
            <a:off x="2495801" y="1390800"/>
            <a:ext cx="3666768" cy="2583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EB89805-30F9-36A9-7C0C-AB5F18B21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732251"/>
              </p:ext>
            </p:extLst>
          </p:nvPr>
        </p:nvGraphicFramePr>
        <p:xfrm>
          <a:off x="5550266" y="1106360"/>
          <a:ext cx="3834751" cy="2572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Google Shape;283;p66">
            <a:extLst>
              <a:ext uri="{FF2B5EF4-FFF2-40B4-BE49-F238E27FC236}">
                <a16:creationId xmlns:a16="http://schemas.microsoft.com/office/drawing/2014/main" id="{C765F78B-66AA-FB69-F1A0-669C51AFE777}"/>
              </a:ext>
            </a:extLst>
          </p:cNvPr>
          <p:cNvSpPr txBox="1">
            <a:spLocks/>
          </p:cNvSpPr>
          <p:nvPr/>
        </p:nvSpPr>
        <p:spPr>
          <a:xfrm>
            <a:off x="8778281" y="4738688"/>
            <a:ext cx="365719" cy="42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8</a:t>
            </a:fld>
            <a:endParaRPr lang="en" sz="900" dirty="0"/>
          </a:p>
        </p:txBody>
      </p:sp>
      <p:sp>
        <p:nvSpPr>
          <p:cNvPr id="24" name="Google Shape;286;p66">
            <a:extLst>
              <a:ext uri="{FF2B5EF4-FFF2-40B4-BE49-F238E27FC236}">
                <a16:creationId xmlns:a16="http://schemas.microsoft.com/office/drawing/2014/main" id="{55015658-EAA8-A367-D5F6-63F0852869D7}"/>
              </a:ext>
            </a:extLst>
          </p:cNvPr>
          <p:cNvSpPr txBox="1"/>
          <p:nvPr/>
        </p:nvSpPr>
        <p:spPr>
          <a:xfrm>
            <a:off x="382670" y="3625764"/>
            <a:ext cx="2961084" cy="73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1142 Senior Citizen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5890 Not Senior Citizen</a:t>
            </a:r>
          </a:p>
        </p:txBody>
      </p:sp>
      <p:sp>
        <p:nvSpPr>
          <p:cNvPr id="25" name="Google Shape;286;p66">
            <a:extLst>
              <a:ext uri="{FF2B5EF4-FFF2-40B4-BE49-F238E27FC236}">
                <a16:creationId xmlns:a16="http://schemas.microsoft.com/office/drawing/2014/main" id="{169884F6-89FF-38B5-34C6-B62DCDF31A5F}"/>
              </a:ext>
            </a:extLst>
          </p:cNvPr>
          <p:cNvSpPr txBox="1"/>
          <p:nvPr/>
        </p:nvSpPr>
        <p:spPr>
          <a:xfrm>
            <a:off x="3550638" y="3632948"/>
            <a:ext cx="2293535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3393 Have Partner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3639 Not Have Partner</a:t>
            </a:r>
          </a:p>
        </p:txBody>
      </p:sp>
      <p:sp>
        <p:nvSpPr>
          <p:cNvPr id="26" name="Google Shape;286;p66">
            <a:extLst>
              <a:ext uri="{FF2B5EF4-FFF2-40B4-BE49-F238E27FC236}">
                <a16:creationId xmlns:a16="http://schemas.microsoft.com/office/drawing/2014/main" id="{0C12FB8C-1490-A66B-AF5A-FE2F75172629}"/>
              </a:ext>
            </a:extLst>
          </p:cNvPr>
          <p:cNvSpPr txBox="1"/>
          <p:nvPr/>
        </p:nvSpPr>
        <p:spPr>
          <a:xfrm>
            <a:off x="6309440" y="3621688"/>
            <a:ext cx="2666500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2099 Have Dependents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4933 Not Have Dependents</a:t>
            </a:r>
          </a:p>
        </p:txBody>
      </p:sp>
    </p:spTree>
    <p:extLst>
      <p:ext uri="{BB962C8B-B14F-4D97-AF65-F5344CB8AC3E}">
        <p14:creationId xmlns:p14="http://schemas.microsoft.com/office/powerpoint/2010/main" val="417347649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1126</Words>
  <Application>Microsoft Office PowerPoint</Application>
  <PresentationFormat>On-screen Show (16:9)</PresentationFormat>
  <Paragraphs>317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Work Sans ExtraBold</vt:lpstr>
      <vt:lpstr>Inter Medium</vt:lpstr>
      <vt:lpstr>gg sans</vt:lpstr>
      <vt:lpstr>Work Sans SemiBold</vt:lpstr>
      <vt:lpstr>Avenir</vt:lpstr>
      <vt:lpstr>Arial</vt:lpstr>
      <vt:lpstr>Inter</vt:lpstr>
      <vt:lpstr>Work Sans</vt:lpstr>
      <vt:lpstr>Work Sans Medium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98</cp:revision>
  <dcterms:modified xsi:type="dcterms:W3CDTF">2023-11-22T21:28:18Z</dcterms:modified>
</cp:coreProperties>
</file>